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7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EA7902-C559-4978-972F-B5DB09CABE7D}" v="1" dt="2026-10-01T10:39:01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ona Bernardo" userId="01c6cd25-1186-4441-aa41-6bd0cf8fa39f" providerId="ADAL" clId="{D364A7A7-1C3B-4260-AF67-8AAE705FA79F}"/>
    <pc:docChg chg="modSld">
      <pc:chgData name="Fiona Bernardo" userId="01c6cd25-1186-4441-aa41-6bd0cf8fa39f" providerId="ADAL" clId="{D364A7A7-1C3B-4260-AF67-8AAE705FA79F}" dt="2026-10-01T10:39:39.461" v="20" actId="1076"/>
      <pc:docMkLst>
        <pc:docMk/>
      </pc:docMkLst>
      <pc:sldChg chg="addSp modSp mod">
        <pc:chgData name="Fiona Bernardo" userId="01c6cd25-1186-4441-aa41-6bd0cf8fa39f" providerId="ADAL" clId="{D364A7A7-1C3B-4260-AF67-8AAE705FA79F}" dt="2026-10-01T10:39:39.461" v="20" actId="1076"/>
        <pc:sldMkLst>
          <pc:docMk/>
          <pc:sldMk cId="1640227792" sldId="370"/>
        </pc:sldMkLst>
        <pc:spChg chg="add mod">
          <ac:chgData name="Fiona Bernardo" userId="01c6cd25-1186-4441-aa41-6bd0cf8fa39f" providerId="ADAL" clId="{D364A7A7-1C3B-4260-AF67-8AAE705FA79F}" dt="2026-10-01T10:39:39.461" v="20" actId="1076"/>
          <ac:spMkLst>
            <pc:docMk/>
            <pc:sldMk cId="1640227792" sldId="370"/>
            <ac:spMk id="3" creationId="{569F9B90-32DB-83C7-3CFF-82A0BAD5CFE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8B6-43FA-4340-AD87-EC8418F50715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198B2-D65A-4B66-A0F2-FC7BEA590E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46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>
          <a:extLst>
            <a:ext uri="{FF2B5EF4-FFF2-40B4-BE49-F238E27FC236}">
              <a16:creationId xmlns:a16="http://schemas.microsoft.com/office/drawing/2014/main" id="{88A7250A-9C41-4166-A7B6-B21DEAD0F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f460ec6d60_0_94:notes">
            <a:extLst>
              <a:ext uri="{FF2B5EF4-FFF2-40B4-BE49-F238E27FC236}">
                <a16:creationId xmlns:a16="http://schemas.microsoft.com/office/drawing/2014/main" id="{C44826BB-4A93-3878-45E3-4F92CEE4A3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gf460ec6d60_0_94:notes">
            <a:extLst>
              <a:ext uri="{FF2B5EF4-FFF2-40B4-BE49-F238E27FC236}">
                <a16:creationId xmlns:a16="http://schemas.microsoft.com/office/drawing/2014/main" id="{4931D6E2-4BC6-FEC0-B51B-511A7A5003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4103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A78D4-BD5A-43FC-BB29-C17516565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1A8F9A-692A-45C5-8593-C31F1946D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562C7-404E-41CF-B6F1-26BDEFE2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DD522-1AA6-45A8-921A-F2B8DAD91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236F0-7073-4016-A77F-EBD458E5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19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540DE-2DB1-4DD2-AAFF-503165A22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A5EF1-B502-4AB4-A27D-B41125DAE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011"/>
            <a:ext cx="10515600" cy="41198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Google Shape;908;p120">
            <a:extLst>
              <a:ext uri="{FF2B5EF4-FFF2-40B4-BE49-F238E27FC236}">
                <a16:creationId xmlns:a16="http://schemas.microsoft.com/office/drawing/2014/main" id="{42E37377-F5B4-4600-BA9B-17066ADC7B9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" y="5670551"/>
            <a:ext cx="12192000" cy="1187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026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60AAB-3035-40C2-A46F-CA8235EA3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939B8-6F6E-421D-97F4-325C64BC0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5F7B4-6200-48E1-B5E5-E23E7F673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33DA7-33A5-4435-9CA7-9626878E6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015CF-1B2A-4D8B-9FCA-3E242B0B2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188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39B1D-8FF7-46AB-AACD-3F5A64D79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0435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F6B86-CD2B-4942-8B3C-EC8BEF7E9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06769"/>
            <a:ext cx="5181600" cy="40125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14A354-3D29-4D78-BA24-F85B09046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06769"/>
            <a:ext cx="5181600" cy="40125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7FD78-324F-4B94-A1B6-F8FF2A93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B08BF-9188-4AFD-871A-E17E85A3F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EA081-19A2-42FB-89FC-E0B1CAFC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oogle Shape;908;p120">
            <a:extLst>
              <a:ext uri="{FF2B5EF4-FFF2-40B4-BE49-F238E27FC236}">
                <a16:creationId xmlns:a16="http://schemas.microsoft.com/office/drawing/2014/main" id="{F4890507-5373-4525-B1BE-E8A26CF7080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" y="5670551"/>
            <a:ext cx="12192000" cy="1187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36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9A607-2461-4462-93B0-EC288FD92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EE849-08CA-4135-83A6-B2083836D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DE122C-1497-4014-A2B5-E2312A2D9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14135-68C5-43BD-A780-428078E3F4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57E2CB-3FBD-4CE6-A7B5-C13B09DD5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F21161-CB68-4A73-9B4B-A5288ACC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D193A0-3A83-4E01-9270-7CF29FBA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F80BA4-18C3-4926-BAB3-0B43CE43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006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9BAB-1A68-401C-92C9-140EF405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03693E-1110-4C9D-95B3-CDC1FCEF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F1844-5B54-45DA-A2AC-DDB834863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1CD6D2-0660-427D-8CC9-F76F5C59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90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0B104B-5C27-415B-A503-2205FCB6F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1EB70B-A447-4F3F-BB01-F12FE7F92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FEFA3-8021-4FE1-B770-F97494A20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98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EFC1C-5AE5-4910-8AAD-FD26959F2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6303B-6A52-4D83-AF12-59FF81F6D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E7A5F-8E86-4BFC-B0E2-14A2C4481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9C4D36-6789-45AD-8122-9F1BA06D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296A5-15DD-4209-B005-71B2CF7E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D5E49B-1576-4911-90B7-26E3F8EC0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87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B5EDF-CC54-4345-8D29-0A2359EDC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B4E8C-923F-423B-8445-11B163A62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3277F-C167-42B6-BB44-80A374999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A5A89-C721-4FBD-A94F-D7ACC891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4ADC3-BA56-46DA-B4F1-974004F8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58545-59E6-44FA-9ED7-7276FCD5D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56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A601-80E5-4D2A-8FE5-3BCE7DEF4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7DFF7B-26E5-465A-AF69-18529919C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26D8E-DC92-46B8-8484-DC2FB56A8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FF22C-8539-4A17-9427-AADBBA903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C922E-4F23-40A5-8E93-2EEB853FF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961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6A1295-1437-4925-A7E2-7E447621EE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134C2-BF20-43FE-AD02-A0A936A06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36EBB-47D2-4D89-A50B-C3E4D839A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D5A7D-6890-4D51-A0BD-415658D4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B7DAB-5198-45DD-846D-FD6734597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494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1331476757a_0_4521"/>
          <p:cNvSpPr txBox="1">
            <a:spLocks noGrp="1"/>
          </p:cNvSpPr>
          <p:nvPr>
            <p:ph type="body" idx="1"/>
          </p:nvPr>
        </p:nvSpPr>
        <p:spPr>
          <a:xfrm>
            <a:off x="609600" y="2103439"/>
            <a:ext cx="10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marR="0" lvl="0" indent="-3492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7" marR="0" lvl="1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1" marR="0" lvl="5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49242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36" name="Google Shape;1236;g1331476757a_0_4521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eorgia"/>
              <a:buNone/>
              <a:defRPr sz="3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508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 preserve="1" userDrawn="1">
  <p:cSld name="Custom Layout 1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1331476757a_0_4126"/>
          <p:cNvSpPr txBox="1">
            <a:spLocks noGrp="1"/>
          </p:cNvSpPr>
          <p:nvPr>
            <p:ph type="subTitle" idx="1"/>
          </p:nvPr>
        </p:nvSpPr>
        <p:spPr>
          <a:xfrm>
            <a:off x="6672104" y="1814514"/>
            <a:ext cx="4605495" cy="28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Google Shape;841;g1331476757a_0_4126">
            <a:extLst>
              <a:ext uri="{FF2B5EF4-FFF2-40B4-BE49-F238E27FC236}">
                <a16:creationId xmlns:a16="http://schemas.microsoft.com/office/drawing/2014/main" id="{EE04E7DF-BEDA-4616-9FCE-204CB2B030F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728662"/>
            <a:ext cx="4019341" cy="4868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25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5323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3A3904-141F-4AE3-928A-3D34D6D0DD7D}"/>
              </a:ext>
            </a:extLst>
          </p:cNvPr>
          <p:cNvSpPr txBox="1"/>
          <p:nvPr userDrawn="1"/>
        </p:nvSpPr>
        <p:spPr>
          <a:xfrm>
            <a:off x="5637125" y="2974312"/>
            <a:ext cx="4280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Click here to add text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5034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84A941-41AF-41DF-9D40-A839CCF0E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6D6A7-DA34-48EE-9498-474DFFCB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C82ED-8FA1-4E21-BA34-676BAB474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A807F-9BEC-4C19-913E-734176AB5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6D73D-C6AD-4490-BE3A-72CE0B96C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199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>
          <a:extLst>
            <a:ext uri="{FF2B5EF4-FFF2-40B4-BE49-F238E27FC236}">
              <a16:creationId xmlns:a16="http://schemas.microsoft.com/office/drawing/2014/main" id="{4B0C9039-85E4-81CB-6FF9-9FCE7E5D3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14033C-7B0A-6D2F-58B7-9AFE4D807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207452"/>
            <a:ext cx="10972800" cy="4937899"/>
          </a:xfrm>
        </p:spPr>
        <p:txBody>
          <a:bodyPr/>
          <a:lstStyle/>
          <a:p>
            <a:pPr marL="565135" lvl="1" indent="0">
              <a:buNone/>
            </a:pPr>
            <a:endParaRPr lang="en-GB" dirty="0"/>
          </a:p>
          <a:p>
            <a:pPr marL="565135" lvl="1" indent="0">
              <a:buNone/>
            </a:pPr>
            <a:endParaRPr lang="en-GB" dirty="0"/>
          </a:p>
        </p:txBody>
      </p:sp>
      <p:pic>
        <p:nvPicPr>
          <p:cNvPr id="4" name="Google Shape;100;g13ebc483fc5_0_0">
            <a:extLst>
              <a:ext uri="{FF2B5EF4-FFF2-40B4-BE49-F238E27FC236}">
                <a16:creationId xmlns:a16="http://schemas.microsoft.com/office/drawing/2014/main" id="{B6C806FD-1878-188C-A70C-C6F623C7A1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5670549"/>
            <a:ext cx="12192000" cy="11874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F1605D4-BB0E-CC86-EF6B-8F452434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5193348"/>
          </a:xfrm>
        </p:spPr>
        <p:txBody>
          <a:bodyPr/>
          <a:lstStyle/>
          <a:p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Reserves at 31 March 2026</a:t>
            </a:r>
            <a:b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95C7AB-3D52-8F1B-9424-E45881662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277" y="348774"/>
            <a:ext cx="5921693" cy="51826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9F9B90-32DB-83C7-3CFF-82A0BAD5CFE2}"/>
              </a:ext>
            </a:extLst>
          </p:cNvPr>
          <p:cNvSpPr txBox="1"/>
          <p:nvPr/>
        </p:nvSpPr>
        <p:spPr>
          <a:xfrm>
            <a:off x="10232136" y="357918"/>
            <a:ext cx="1508760" cy="6463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Item 7 Appendix 2</a:t>
            </a:r>
          </a:p>
        </p:txBody>
      </p:sp>
    </p:spTree>
    <p:extLst>
      <p:ext uri="{BB962C8B-B14F-4D97-AF65-F5344CB8AC3E}">
        <p14:creationId xmlns:p14="http://schemas.microsoft.com/office/powerpoint/2010/main" val="16402277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0841F7A326EF4BA8107F4346FA0A70" ma:contentTypeVersion="16" ma:contentTypeDescription="Create a new document." ma:contentTypeScope="" ma:versionID="9325636d2df1e0552918327fdbacb2ea">
  <xsd:schema xmlns:xsd="http://www.w3.org/2001/XMLSchema" xmlns:xs="http://www.w3.org/2001/XMLSchema" xmlns:p="http://schemas.microsoft.com/office/2006/metadata/properties" xmlns:ns2="5b5060b4-db76-4b1d-8791-7391eaa1aa58" xmlns:ns3="1dabb268-9a4b-425f-aee2-f3ac244422dc" targetNamespace="http://schemas.microsoft.com/office/2006/metadata/properties" ma:root="true" ma:fieldsID="0753dc86f1a41bec97b4b015e7595c48" ns2:_="" ns3:_="">
    <xsd:import namespace="5b5060b4-db76-4b1d-8791-7391eaa1aa58"/>
    <xsd:import namespace="1dabb268-9a4b-425f-aee2-f3ac244422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5060b4-db76-4b1d-8791-7391eaa1aa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0797a0e-5026-480d-971d-550050c801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abb268-9a4b-425f-aee2-f3ac244422d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0fb0d03-a64d-49ef-8ae0-be41daaf0ad1}" ma:internalName="TaxCatchAll" ma:showField="CatchAllData" ma:web="1dabb268-9a4b-425f-aee2-f3ac244422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abb268-9a4b-425f-aee2-f3ac244422dc" xsi:nil="true"/>
    <lcf76f155ced4ddcb4097134ff3c332f xmlns="5b5060b4-db76-4b1d-8791-7391eaa1aa5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A85C69D-C805-4658-96D8-F975C900DD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5060b4-db76-4b1d-8791-7391eaa1aa58"/>
    <ds:schemaRef ds:uri="1dabb268-9a4b-425f-aee2-f3ac244422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150C22-E40C-46A6-BADD-9BD4D0CA7E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D18FEC-7501-4ACE-A43B-2D608435BDF1}">
  <ds:schemaRefs>
    <ds:schemaRef ds:uri="http://schemas.microsoft.com/office/2006/metadata/properties"/>
    <ds:schemaRef ds:uri="http://schemas.microsoft.com/office/infopath/2007/PartnerControls"/>
    <ds:schemaRef ds:uri="99ab9c12-b0d4-4def-b8e1-fbe1a9b0378c"/>
    <ds:schemaRef ds:uri="45671d71-1a40-4a0a-b7f1-25bb7a2b1cd1"/>
    <ds:schemaRef ds:uri="1dabb268-9a4b-425f-aee2-f3ac244422dc"/>
    <ds:schemaRef ds:uri="5b5060b4-db76-4b1d-8791-7391eaa1aa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Georgia</vt:lpstr>
      <vt:lpstr>1_Office Theme</vt:lpstr>
      <vt:lpstr>Reserves at 31 March 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 Broadbelt</dc:creator>
  <cp:lastModifiedBy>Fiona Bernardo</cp:lastModifiedBy>
  <cp:revision>1</cp:revision>
  <dcterms:created xsi:type="dcterms:W3CDTF">2026-09-29T13:31:15Z</dcterms:created>
  <dcterms:modified xsi:type="dcterms:W3CDTF">2026-10-01T10:39:48Z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0x010100D70841F7A326EF4BA8107F4346FA0A70</vt:lpwstr>
  </property>
  <property fmtid="{D5CDD505-2E9C-101B-9397-08002B2CF9AE}" pid="3" name="Information Asset Owner">
    <vt:lpwstr>1;#Head of Finance|a85dedec-ceac-4a18-95c0-8dff27475fe3</vt:lpwstr>
  </property>
  <property fmtid="{D5CDD505-2E9C-101B-9397-08002B2CF9AE}" pid="4" name="MediaServiceImageTags">
    <vt:lpwstr/>
  </property>
  <property fmtid="{D5CDD505-2E9C-101B-9397-08002B2CF9AE}" pid="5" name="Information_x0020_Asset_x0020_Owner">
    <vt:lpwstr>1;#Head of Finance|a85dedec-ceac-4a18-95c0-8dff27475fe3</vt:lpwstr>
  </property>
</Properties>
</file>